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ggoner, Kayla" userId="1dba5113-4725-4ed5-ada1-c99ba48bf67c" providerId="ADAL" clId="{CAA5BCF7-5539-40EA-8B65-738BB189BF69}"/>
    <pc:docChg chg="custSel addSld delSld modSld">
      <pc:chgData name="Waggoner, Kayla" userId="1dba5113-4725-4ed5-ada1-c99ba48bf67c" providerId="ADAL" clId="{CAA5BCF7-5539-40EA-8B65-738BB189BF69}" dt="2023-10-05T14:35:17.058" v="510" actId="20577"/>
      <pc:docMkLst>
        <pc:docMk/>
      </pc:docMkLst>
      <pc:sldChg chg="add del">
        <pc:chgData name="Waggoner, Kayla" userId="1dba5113-4725-4ed5-ada1-c99ba48bf67c" providerId="ADAL" clId="{CAA5BCF7-5539-40EA-8B65-738BB189BF69}" dt="2023-10-05T14:33:35.846" v="1" actId="2696"/>
        <pc:sldMkLst>
          <pc:docMk/>
          <pc:sldMk cId="1771728158" sldId="258"/>
        </pc:sldMkLst>
      </pc:sldChg>
      <pc:sldChg chg="modSp add">
        <pc:chgData name="Waggoner, Kayla" userId="1dba5113-4725-4ed5-ada1-c99ba48bf67c" providerId="ADAL" clId="{CAA5BCF7-5539-40EA-8B65-738BB189BF69}" dt="2023-10-05T14:35:17.058" v="510" actId="20577"/>
        <pc:sldMkLst>
          <pc:docMk/>
          <pc:sldMk cId="3018814481" sldId="258"/>
        </pc:sldMkLst>
        <pc:spChg chg="mod">
          <ac:chgData name="Waggoner, Kayla" userId="1dba5113-4725-4ed5-ada1-c99ba48bf67c" providerId="ADAL" clId="{CAA5BCF7-5539-40EA-8B65-738BB189BF69}" dt="2023-10-05T14:33:45.331" v="38" actId="20577"/>
          <ac:spMkLst>
            <pc:docMk/>
            <pc:sldMk cId="3018814481" sldId="258"/>
            <ac:spMk id="2" creationId="{5F6AE7A0-FB8B-42AB-842C-C4A7CCFEF840}"/>
          </ac:spMkLst>
        </pc:spChg>
        <pc:spChg chg="mod">
          <ac:chgData name="Waggoner, Kayla" userId="1dba5113-4725-4ed5-ada1-c99ba48bf67c" providerId="ADAL" clId="{CAA5BCF7-5539-40EA-8B65-738BB189BF69}" dt="2023-10-05T14:35:17.058" v="510" actId="20577"/>
          <ac:spMkLst>
            <pc:docMk/>
            <pc:sldMk cId="3018814481" sldId="258"/>
            <ac:spMk id="3" creationId="{E45B4F5A-F44B-4738-B8C4-68FF0C2684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A6A4A-37E1-40BC-A12E-81FC99EFC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5BA923-B81D-4E8F-A5FB-D81CD7EEF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397E4-0A4A-4B6B-82FE-C97252DA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9CA9D-BA3B-4A38-9F2A-EF3DCF17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5A47-6015-4CDE-9601-C8F67FC5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0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4306E-F0E7-4896-80F5-B6D283B1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E2EFE-4269-4048-B247-CDBD45D6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CB0D-F76B-4511-8F8B-B97F3BD7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B79DB-1449-48B8-A81E-2C89D8ACF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C6583-4D20-4AE5-B6EC-A1E567BF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1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48B945-B5A4-4C00-9D12-32EF22DFE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A4FE2-6BEA-4E9D-AC33-74ED4344A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F8F78-CAEB-4BDD-942A-4A8C7485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99E2-4787-4E42-A2BE-ABECE185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FD04D-36F9-4B10-B6F7-4ABBE7E1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2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A33AF-A42B-4108-AD5E-4E433D73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7AED9-838C-4806-81E3-4EF92D3F2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5F942-D757-4212-BA60-B3FE41BC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005E6-7AD9-4A52-B067-660C19A9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A812-72CC-4967-B513-5C9C515D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4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8125-C856-4015-9794-788BBB66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F70D5-BD9B-421C-A54C-B18F20C09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CCD15-B32F-4E9C-A4B1-22147A97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1F822-CAFA-4FB1-B949-A7A41117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3BEA3-7A05-4744-9498-3CEF6E7E5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5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5F58-C524-4DF0-BD60-19A7858E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94733-618B-4113-B125-C092B4D3A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53099-4EDE-4CA9-AD69-A137095E7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227B5-12EA-4CD1-B340-80FCFEFC0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8854F-4359-4793-96F6-60428B27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11B56-F260-40F5-AF64-F06D3F31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3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AEE6-BC8C-44D3-89BD-9C68A9ADA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D771B-B7BC-4A37-A067-4BC65511D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583B9-6A7F-4FB6-AD33-D8295A3CD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76F1B-3423-4580-A79D-1E21E3673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3F709C-3639-4D3F-9B97-6156B76FC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12F82F-8B46-4E7F-A437-3FD5CFB7A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607832-E093-4088-A8C7-C04B3F22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2F67C-4210-4E46-8BF7-55BF7B18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E90D-DAE1-438D-A7A6-357ADF40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87B80-B2EF-44DD-A56D-A3EB0B99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7AC1D-FB6D-4D60-9869-E885A21C5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27127-4206-42CA-ABB2-4DC40267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1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1AA8B-8046-4A2E-ADD4-B38C3710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882C7A-705F-4D06-9684-C42B2AAA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0E7A4-4B1B-44AB-B7DB-96A09B9C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C03F8-0519-4E06-9E04-13C54120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18735-F9FE-4607-9CEB-B0A64696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2D8F8-2697-4282-ADA2-CD3081D1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AF182-2C00-43AE-9B03-BF187103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4389A-AF71-4B5B-9CCF-CBC17992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520D8-7FC1-401F-8AD4-0290DFF5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78DC-0078-4096-B8CF-DFA5BB86D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DC68AD-27DD-4D51-B248-02E27CBDA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0648E-D2FF-4069-AF52-6449A5A19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242FA-88CC-4F67-ABB6-D1767606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B5B72-92D2-4B04-AAF0-D37B842B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AE67A-0437-467E-A948-87D00F302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D4A5C-3575-4772-9C42-B0ED8C024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B1836-E22C-4A97-9697-C91554881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07F9F-99FB-4E14-89A7-EE7E8A0BA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F0B4-28AA-45BB-93DF-8ED666DFEAA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7381-97F6-4148-8632-6B45F69CF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18173-C348-406F-B698-BCE697C01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DB5BB-9223-4AD2-BDF2-E9F5E370C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33165-F398-464A-AE4C-74C23A284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1733"/>
            <a:ext cx="9144000" cy="97843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Pack First Logos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18A44-9956-41DD-9A9C-35DDE71C0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31372"/>
            <a:ext cx="9144000" cy="71596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Feel free to use any of these logos in your presentation as many or as few times as you’d like.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BEBAE4-5286-45A0-A0BF-95B6225E7F66}"/>
              </a:ext>
            </a:extLst>
          </p:cNvPr>
          <p:cNvGrpSpPr/>
          <p:nvPr/>
        </p:nvGrpSpPr>
        <p:grpSpPr>
          <a:xfrm>
            <a:off x="2582014" y="2200275"/>
            <a:ext cx="7027972" cy="2147893"/>
            <a:chOff x="3038050" y="2737967"/>
            <a:chExt cx="7027972" cy="214789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19E7822-451C-4ED3-A300-D8DF9F55D9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8050" y="2737968"/>
              <a:ext cx="1295400" cy="214789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3F3BB75-44A6-4A73-974C-BD4309B6C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8344" y="2737968"/>
              <a:ext cx="1295399" cy="214789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5C12BA2-88DB-49C2-86D4-FF3EB2E58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9482" y="2737967"/>
              <a:ext cx="1295400" cy="214789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A72BB71-66F2-473F-BB1C-2AC40EA83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0621" y="2737967"/>
              <a:ext cx="1295401" cy="21478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07BC82E5-FB15-42C5-BB4C-47466B1EC86D}"/>
              </a:ext>
            </a:extLst>
          </p:cNvPr>
          <p:cNvCxnSpPr/>
          <p:nvPr/>
        </p:nvCxnSpPr>
        <p:spPr>
          <a:xfrm flipV="1">
            <a:off x="9708411" y="2852208"/>
            <a:ext cx="516467" cy="339725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Subtitle 2">
            <a:extLst>
              <a:ext uri="{FF2B5EF4-FFF2-40B4-BE49-F238E27FC236}">
                <a16:creationId xmlns:a16="http://schemas.microsoft.com/office/drawing/2014/main" id="{DE396C51-F033-49F5-B8F5-34CF88384B47}"/>
              </a:ext>
            </a:extLst>
          </p:cNvPr>
          <p:cNvSpPr txBox="1">
            <a:spLocks/>
          </p:cNvSpPr>
          <p:nvPr/>
        </p:nvSpPr>
        <p:spPr>
          <a:xfrm>
            <a:off x="10114810" y="2693987"/>
            <a:ext cx="1696189" cy="3397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All-white logo for darker backgrounds.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5873BFE-5DC5-4670-A50A-6FB3C0AEE2A8}"/>
              </a:ext>
            </a:extLst>
          </p:cNvPr>
          <p:cNvGrpSpPr/>
          <p:nvPr/>
        </p:nvGrpSpPr>
        <p:grpSpPr>
          <a:xfrm>
            <a:off x="2582014" y="4601108"/>
            <a:ext cx="7027974" cy="1617856"/>
            <a:chOff x="2582014" y="4750941"/>
            <a:chExt cx="7027974" cy="1617856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6F8F7C5-DFB6-42FD-B348-436B92D89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2014" y="4750942"/>
              <a:ext cx="2474596" cy="1617855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E075100-CB4A-4D5D-A87D-28DC8938F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5392" y="4750941"/>
              <a:ext cx="2474596" cy="1617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735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E7A0-FB8B-42AB-842C-C4A7CCFE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Format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4F5A-F44B-4738-B8C4-68FF0C26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Introduction: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Tell your audience what you will teach them, talk to them about, or tell them.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can your audience hope to get out of your presentation?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Body: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Tell your audience about what you mentioned in your introduction.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only 3 to 5 main points, but less is more. Consider a part 2 or 3 if you have more than 5 points to share on a topic.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Conclusion: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Tell your audience how you told them what you wanted to tell them to tie up any loose ends.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9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E7A0-FB8B-42AB-842C-C4A7CCFE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Helpful Content to Include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4F5A-F44B-4738-B8C4-68FF0C268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Leave your information at the end of the presentation for those who have further questions or want to continue the conversation.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you’d like to clarify your qualifications for presenting, please include those at the beginning when making introductions.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Survey Link: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a QR Code to the post-event survey link if attendees are ready to take the survey now.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1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87409a-ea1b-445c-9bf9-5f59308ce1a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164986361E774699203A2C186E7132" ma:contentTypeVersion="16" ma:contentTypeDescription="Create a new document." ma:contentTypeScope="" ma:versionID="3e73faf220a964b6748a3bd5d0107ac3">
  <xsd:schema xmlns:xsd="http://www.w3.org/2001/XMLSchema" xmlns:xs="http://www.w3.org/2001/XMLSchema" xmlns:p="http://schemas.microsoft.com/office/2006/metadata/properties" xmlns:ns3="3b9777d3-6e03-4eea-be06-d5ba4bb9057b" xmlns:ns4="2c87409a-ea1b-445c-9bf9-5f59308ce1ab" targetNamespace="http://schemas.microsoft.com/office/2006/metadata/properties" ma:root="true" ma:fieldsID="08f6a33817a48d96d16d636a66b925c4" ns3:_="" ns4:_="">
    <xsd:import namespace="3b9777d3-6e03-4eea-be06-d5ba4bb9057b"/>
    <xsd:import namespace="2c87409a-ea1b-445c-9bf9-5f59308ce1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777d3-6e03-4eea-be06-d5ba4bb905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7409a-ea1b-445c-9bf9-5f59308ce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062F66-7FEA-40C2-88FF-0BCB8B07BB3A}">
  <ds:schemaRefs>
    <ds:schemaRef ds:uri="3b9777d3-6e03-4eea-be06-d5ba4bb9057b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c87409a-ea1b-445c-9bf9-5f59308ce1ab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FA5BD1E-7F80-48ED-A881-2B28995AD0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F7CEA-005F-4F04-84D1-748BA63BA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9777d3-6e03-4eea-be06-d5ba4bb9057b"/>
    <ds:schemaRef ds:uri="2c87409a-ea1b-445c-9bf9-5f59308ce1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Pack First Logos</vt:lpstr>
      <vt:lpstr>Format of Presentation</vt:lpstr>
      <vt:lpstr>Helpful Content to Include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 First Logos</dc:title>
  <dc:creator>Waggoner, Kayla</dc:creator>
  <cp:lastModifiedBy>Waggoner, Kayla</cp:lastModifiedBy>
  <cp:revision>4</cp:revision>
  <dcterms:created xsi:type="dcterms:W3CDTF">2023-09-25T20:34:24Z</dcterms:created>
  <dcterms:modified xsi:type="dcterms:W3CDTF">2023-10-05T14:35:21Z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0x010100E5164986361E774699203A2C186E7132</vt:lpwstr>
  </property>
</Properties>
</file>