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F3656-2B91-471E-9F07-64181373F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0B304A-59E0-4921-B31D-8B3CF4D86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7EC58-DE4C-40BF-84FE-2C9090792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D144-2BD9-45F7-B557-76F169384B2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63C7C-5F9A-4221-A45B-54B699E96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2C35A-0370-41C8-BEA3-B397C3AD7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5084-BA30-4532-BD68-372B1E3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4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C3846-D3D9-48E8-A565-96EFCD446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29D015-1F03-41C2-BEA4-1200BFC18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5B9CD-844A-4A64-81F2-CC6757882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D144-2BD9-45F7-B557-76F169384B2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FE73E-14DD-4454-A35D-878276E89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D0465-7AAB-4BA8-9D6E-E56F0800A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5084-BA30-4532-BD68-372B1E3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6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B85FBF-1161-4623-97E3-A9FA094FED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9FD1F9-6C22-45F3-AF7C-637B28A599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B8D64-9316-4C2F-B6C9-19716D092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D144-2BD9-45F7-B557-76F169384B2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40B72-FED5-4BA5-A843-5F5DEA61A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CC3A0-3D52-4BD0-A31F-86F1AA99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5084-BA30-4532-BD68-372B1E3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8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1D86E-26B4-4B42-85E8-A3737DD8E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446C4-7C2E-4B66-B9D1-5651DD683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27F7E-7290-4296-944E-6D14152A6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D144-2BD9-45F7-B557-76F169384B2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0BC56-0271-4019-90D7-0A91AF7CC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F72A5-870E-445E-95B0-975CD16F1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5084-BA30-4532-BD68-372B1E3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8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261C2-780F-41FB-9FA1-4421A04ED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80598-0D9F-470F-AF92-12D7F2582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6617F-036C-4583-A2E5-F0FFD4858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D144-2BD9-45F7-B557-76F169384B2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CB61F-4076-44FD-B08A-0090A1BD5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7ADCA-C078-4CC7-94B6-D18B9C5F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5084-BA30-4532-BD68-372B1E3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5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32982-3B58-420E-A31F-487461C28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91D2A-6C20-443A-B11D-00249E034F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242B0D-8AA5-4107-B7E7-71DF20268A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88753F-5C5F-4AFE-A3EF-C75C29FE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D144-2BD9-45F7-B557-76F169384B2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CFBEA-8E42-49E2-85B6-EA5B4FA0E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419819-8246-4A6B-A4AC-5B436122D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5084-BA30-4532-BD68-372B1E3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8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3593A-887E-4743-AF2C-F9F8B0541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4AB44-BADD-4580-95C5-3C34D8A54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FCA7F-30A0-40E3-8842-6859D5BBA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6E14A1-F56F-4310-B117-33C85E0B15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15041-F320-4716-A102-35B9F2DF75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781DF9-CF01-43E6-93D6-7CFC6C68E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D144-2BD9-45F7-B557-76F169384B2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7FC091-8248-417E-905A-9E9B7AEB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943804-5E34-4A7F-8555-5DA2EA95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5084-BA30-4532-BD68-372B1E3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1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0827-78B9-4988-A958-BEB000D32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018DB3-690B-40CD-BB31-C79368F53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D144-2BD9-45F7-B557-76F169384B2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11D4E8-0FED-4DA2-8C48-665F52DB1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AD74AF-4E5E-4309-A301-479D58DDD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5084-BA30-4532-BD68-372B1E3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9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3C4AE7-C2EA-49D2-9002-37199E506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D144-2BD9-45F7-B557-76F169384B2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4BA4A9-7A20-4AF3-AEDC-01D27068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1E6DD-9AE0-4BF3-A8B8-B39EAE637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5084-BA30-4532-BD68-372B1E3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6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463-1819-47C5-AB83-0DE794F58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DED84-3332-47D9-843B-A81B4B06B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1753A-C97D-4E35-A580-97EF9DDF8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0F6021-15B5-4F34-B235-4AFBA2609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D144-2BD9-45F7-B557-76F169384B2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D206D-34AC-4968-B2C2-BE7BC327D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FDA26-4E79-4993-87AA-1CAD1AF96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5084-BA30-4532-BD68-372B1E3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21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43E4F-9FFC-464E-9D14-892CC12F6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1452E2-B09D-4852-B9DA-BD797CF62B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330B07-0281-48DF-98EB-216D344C0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6436E-DB2C-4D29-9150-18652BE34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D144-2BD9-45F7-B557-76F169384B2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47304-0B3A-4ACB-A074-F14F34DB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1165A-EF84-4039-9AA2-24BDE3CC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5084-BA30-4532-BD68-372B1E3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2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39D034-8688-4F13-B6F6-820EA80F5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50E066-5BAA-4FF3-815A-FDB196633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82525-055A-4701-A90B-2A2CAF52FA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FD144-2BD9-45F7-B557-76F169384B29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DCD16-18A3-44F2-88D1-95E2BA2A87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8DD81-6BE0-43BB-98A0-3D996341B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E5084-BA30-4532-BD68-372B1E389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0CEFC-ADC0-4088-8AF7-9D9013DAD4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Records Management: Inventory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72205E-889E-4116-8B16-2535DE07AA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 Ross State University 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 2022</a:t>
            </a:r>
          </a:p>
        </p:txBody>
      </p:sp>
    </p:spTree>
    <p:extLst>
      <p:ext uri="{BB962C8B-B14F-4D97-AF65-F5344CB8AC3E}">
        <p14:creationId xmlns:p14="http://schemas.microsoft.com/office/powerpoint/2010/main" val="2127550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4B3EF-744E-4070-AAD0-FD4E04593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Segments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F1586-F382-4C62-801E-DC69484C9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Records Inventories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 Plans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Records Log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Archival Process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Departmental Preservation Methods </a:t>
            </a:r>
          </a:p>
        </p:txBody>
      </p:sp>
    </p:spTree>
    <p:extLst>
      <p:ext uri="{BB962C8B-B14F-4D97-AF65-F5344CB8AC3E}">
        <p14:creationId xmlns:p14="http://schemas.microsoft.com/office/powerpoint/2010/main" val="253791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3BFA1-1DF7-4134-B355-F9E73BF62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Records Inventory?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8A544-71B7-4674-9AE1-1B386456B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 inventory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first step in identifying the state records located in an office or with a Sul Ross employee. The records inventories are the first step in creating individual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 plans.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records inventory is a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listing of all of the records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stored, used, maintained, preserved, and archived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an office space. Whether this is physical or electronic records. </a:t>
            </a:r>
          </a:p>
        </p:txBody>
      </p:sp>
    </p:spTree>
    <p:extLst>
      <p:ext uri="{BB962C8B-B14F-4D97-AF65-F5344CB8AC3E}">
        <p14:creationId xmlns:p14="http://schemas.microsoft.com/office/powerpoint/2010/main" val="483004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A1FE1-80B0-422A-ACBE-027E1DF6C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of a Records Inventory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5801-BE3A-4F08-92D1-331FD69D7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records inventory will help employees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records in their office that they are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or receiving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behalf of the University.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inventory will help individuals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of the records that they are record holders for.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more precise and updated Records Retention Schedule.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with the long-term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retention and preservation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state records. </a:t>
            </a:r>
          </a:p>
        </p:txBody>
      </p:sp>
    </p:spTree>
    <p:extLst>
      <p:ext uri="{BB962C8B-B14F-4D97-AF65-F5344CB8AC3E}">
        <p14:creationId xmlns:p14="http://schemas.microsoft.com/office/powerpoint/2010/main" val="131449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77866-DA62-48A4-B719-461780B9E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Records Inventory: Step-by-Step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EA528-5E45-4A14-A440-E44BF072D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Deeply consider which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 you are creating or receiving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part of your current job responsibilities or projects. 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retention periods on the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 Retention Schedule (RRS)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records that you create or receive. 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location of records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428750" lvl="2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are all of your individual physical and electronic files located? </a:t>
            </a:r>
          </a:p>
          <a:p>
            <a:pPr marL="1428750" lvl="2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are all of your department’s physical and electronic files located? </a:t>
            </a:r>
          </a:p>
          <a:p>
            <a:pPr marL="1428750" lvl="2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records do you or your department maintain but are not the record holders of? 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Records Retention Schedule to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dispose of inactive records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up for disposition. Basically, purge what you don’t need. </a:t>
            </a: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Lastly,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reorganize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remaining records according to these factors: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Records Retention Schedule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of Use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Ease of Accessibility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81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64734-4012-4464-A86C-1A90FB278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you quickly purge or keep?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not a state record?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A9309-0C70-43CB-8FE7-BFA5D1328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Non-records include: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Convenience copies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Notes, journals, diaries, etc. created by employees for personal convenience or reference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Blank forms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Stock publications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Library and Museum materials (reference books or artifacts)</a:t>
            </a:r>
          </a:p>
        </p:txBody>
      </p:sp>
    </p:spTree>
    <p:extLst>
      <p:ext uri="{BB962C8B-B14F-4D97-AF65-F5344CB8AC3E}">
        <p14:creationId xmlns:p14="http://schemas.microsoft.com/office/powerpoint/2010/main" val="3122961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1DF11-FE49-4627-B5C8-386E0CB99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Cataloging Individual &amp; Department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30DBD-1DDA-4FBB-A84D-0D4D8DDB1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remaining records, individual record holders, with the assistance of the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department’s records management representative(s)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catalog all of the records in use.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Record Log (2022)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list all of the records discovered, organized, and ultimately cataloged during the process of the records inventory.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update your State Record Log as necessary, and share it widely with others in the department. This will increase transparency. </a:t>
            </a:r>
          </a:p>
        </p:txBody>
      </p:sp>
    </p:spTree>
    <p:extLst>
      <p:ext uri="{BB962C8B-B14F-4D97-AF65-F5344CB8AC3E}">
        <p14:creationId xmlns:p14="http://schemas.microsoft.com/office/powerpoint/2010/main" val="386851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2F201-9AFD-4A81-A459-892ADE0E7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about the Archival Process?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57EC4-8A90-42D3-8BB1-0DA959D2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I/O Archival Codes (Records Retention Schedule)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records that either require a transfer of information to the Archives of the Big Bend (ABB)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record series documents will need to be reviewed by the Archivist before disposition or long-term preservation conversations occur.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a department request archival review?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Departments may wish to house their historical documents, programs, promotional materials, etc. in the Archives of the Big Bend, to ensure the long-term preservation of the University’s history.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have an update process for these types of requests by the end of the year. However, the conversations are welcome at any time. </a:t>
            </a:r>
          </a:p>
        </p:txBody>
      </p:sp>
    </p:spTree>
    <p:extLst>
      <p:ext uri="{BB962C8B-B14F-4D97-AF65-F5344CB8AC3E}">
        <p14:creationId xmlns:p14="http://schemas.microsoft.com/office/powerpoint/2010/main" val="1754332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4AF4E-BFB5-436E-A5A9-A4C817F0C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Notes on Preservation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3FE8F-84B4-47BF-AD09-BC6F0C5E5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Preserving documents across campus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department houses records in separate offices, Mountainside, the cages in the UC, or any other location it should be documented and well known. This is to protect against a loss of information.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 Format?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are preserving documents online or in a system/database, consider the long-term use of the software. </a:t>
            </a:r>
          </a:p>
        </p:txBody>
      </p:sp>
    </p:spTree>
    <p:extLst>
      <p:ext uri="{BB962C8B-B14F-4D97-AF65-F5344CB8AC3E}">
        <p14:creationId xmlns:p14="http://schemas.microsoft.com/office/powerpoint/2010/main" val="4246711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164986361E774699203A2C186E7132" ma:contentTypeVersion="14" ma:contentTypeDescription="Create a new document." ma:contentTypeScope="" ma:versionID="8f27ae8a4276c61b9783ed3312792244">
  <xsd:schema xmlns:xsd="http://www.w3.org/2001/XMLSchema" xmlns:xs="http://www.w3.org/2001/XMLSchema" xmlns:p="http://schemas.microsoft.com/office/2006/metadata/properties" xmlns:ns3="3b9777d3-6e03-4eea-be06-d5ba4bb9057b" xmlns:ns4="2c87409a-ea1b-445c-9bf9-5f59308ce1ab" targetNamespace="http://schemas.microsoft.com/office/2006/metadata/properties" ma:root="true" ma:fieldsID="283256d71e14402713cc03e803ae1da8" ns3:_="" ns4:_="">
    <xsd:import namespace="3b9777d3-6e03-4eea-be06-d5ba4bb9057b"/>
    <xsd:import namespace="2c87409a-ea1b-445c-9bf9-5f59308ce1a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9777d3-6e03-4eea-be06-d5ba4bb9057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87409a-ea1b-445c-9bf9-5f59308ce1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0B5F58-2694-4EA4-9999-FEED184523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9777d3-6e03-4eea-be06-d5ba4bb9057b"/>
    <ds:schemaRef ds:uri="2c87409a-ea1b-445c-9bf9-5f59308ce1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5D99B99-FE2C-455F-96BF-40B12C2137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BBEDF6-A323-41E6-BF79-D8F70ED4AAE5}">
  <ds:schemaRefs>
    <ds:schemaRef ds:uri="http://purl.org/dc/terms/"/>
    <ds:schemaRef ds:uri="http://www.w3.org/XML/1998/namespace"/>
    <ds:schemaRef ds:uri="3b9777d3-6e03-4eea-be06-d5ba4bb9057b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2c87409a-ea1b-445c-9bf9-5f59308ce1ab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644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Records Management: Inventory Training</vt:lpstr>
      <vt:lpstr>Training Segments </vt:lpstr>
      <vt:lpstr>What is a Records Inventory?</vt:lpstr>
      <vt:lpstr>Benefits of a Records Inventory </vt:lpstr>
      <vt:lpstr>Records Inventory: Step-by-Step </vt:lpstr>
      <vt:lpstr>What can you quickly purge or keep?  What is not a state record?</vt:lpstr>
      <vt:lpstr>Cataloging Individual &amp; Department Records</vt:lpstr>
      <vt:lpstr>What about the Archival Process? </vt:lpstr>
      <vt:lpstr>Notes on Preservation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Records Management: Inventory Training</dc:title>
  <dc:creator>Waggoner, Kayla</dc:creator>
  <cp:lastModifiedBy>Waggoner, Kayla</cp:lastModifiedBy>
  <cp:revision>4</cp:revision>
  <dcterms:created xsi:type="dcterms:W3CDTF">2022-03-22T15:23:48Z</dcterms:created>
  <dcterms:modified xsi:type="dcterms:W3CDTF">2022-03-22T15:55:25Z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0x010100E5164986361E774699203A2C186E7132</vt:lpwstr>
  </property>
</Properties>
</file>